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E1CD530-2AAA-4099-A893-8AAC9A5E8895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F093661-8591-49DE-A477-8963A2CCAB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9311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CD530-2AAA-4099-A893-8AAC9A5E8895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3661-8591-49DE-A477-8963A2CCAB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8007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CD530-2AAA-4099-A893-8AAC9A5E8895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3661-8591-49DE-A477-8963A2CCAB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7517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CD530-2AAA-4099-A893-8AAC9A5E8895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3661-8591-49DE-A477-8963A2CCAB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0490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CD530-2AAA-4099-A893-8AAC9A5E8895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3661-8591-49DE-A477-8963A2CCAB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7652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CD530-2AAA-4099-A893-8AAC9A5E8895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3661-8591-49DE-A477-8963A2CCAB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423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CD530-2AAA-4099-A893-8AAC9A5E8895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3661-8591-49DE-A477-8963A2CCAB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8821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E1CD530-2AAA-4099-A893-8AAC9A5E8895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3661-8591-49DE-A477-8963A2CCAB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49263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E1CD530-2AAA-4099-A893-8AAC9A5E8895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3661-8591-49DE-A477-8963A2CCAB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630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CD530-2AAA-4099-A893-8AAC9A5E8895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3661-8591-49DE-A477-8963A2CCAB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4984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CD530-2AAA-4099-A893-8AAC9A5E8895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3661-8591-49DE-A477-8963A2CCAB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4363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CD530-2AAA-4099-A893-8AAC9A5E8895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3661-8591-49DE-A477-8963A2CCAB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3790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CD530-2AAA-4099-A893-8AAC9A5E8895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3661-8591-49DE-A477-8963A2CCAB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8790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CD530-2AAA-4099-A893-8AAC9A5E8895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3661-8591-49DE-A477-8963A2CCAB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053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CD530-2AAA-4099-A893-8AAC9A5E8895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3661-8591-49DE-A477-8963A2CCAB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7251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CD530-2AAA-4099-A893-8AAC9A5E8895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3661-8591-49DE-A477-8963A2CCAB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2886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CD530-2AAA-4099-A893-8AAC9A5E8895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3661-8591-49DE-A477-8963A2CCAB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4158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E1CD530-2AAA-4099-A893-8AAC9A5E8895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IN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F093661-8591-49DE-A477-8963A2CCAB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974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6212" y="976327"/>
            <a:ext cx="8825658" cy="2677648"/>
          </a:xfrm>
        </p:spPr>
        <p:txBody>
          <a:bodyPr/>
          <a:lstStyle/>
          <a:p>
            <a:pPr algn="ctr"/>
            <a:r>
              <a:rPr lang="en-US" dirty="0" smtClean="0"/>
              <a:t>Communication for Development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2520" y="3797665"/>
            <a:ext cx="8825658" cy="1910803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Unit-ii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			</a:t>
            </a:r>
          </a:p>
          <a:p>
            <a:pPr algn="r"/>
            <a:r>
              <a:rPr lang="en-US" dirty="0" err="1" smtClean="0">
                <a:solidFill>
                  <a:schemeClr val="bg1"/>
                </a:solidFill>
              </a:rPr>
              <a:t>Mr.d.pradheepan</a:t>
            </a:r>
            <a:r>
              <a:rPr lang="en-US" dirty="0" smtClean="0">
                <a:solidFill>
                  <a:schemeClr val="bg1"/>
                </a:solidFill>
              </a:rPr>
              <a:t>,</a:t>
            </a:r>
          </a:p>
          <a:p>
            <a:pPr algn="r"/>
            <a:r>
              <a:rPr lang="en-US" dirty="0" smtClean="0">
                <a:solidFill>
                  <a:schemeClr val="bg1"/>
                </a:solidFill>
              </a:rPr>
              <a:t>Assistant professor,</a:t>
            </a:r>
          </a:p>
          <a:p>
            <a:pPr algn="r"/>
            <a:r>
              <a:rPr lang="en-US" dirty="0" smtClean="0">
                <a:solidFill>
                  <a:schemeClr val="bg1"/>
                </a:solidFill>
              </a:rPr>
              <a:t>Department of visual communication,</a:t>
            </a:r>
          </a:p>
          <a:p>
            <a:pPr algn="r"/>
            <a:r>
              <a:rPr lang="en-US" dirty="0" smtClean="0">
                <a:solidFill>
                  <a:schemeClr val="bg1"/>
                </a:solidFill>
              </a:rPr>
              <a:t>Jamal Mohamed college(autonomous)</a:t>
            </a:r>
          </a:p>
          <a:p>
            <a:pPr algn="r"/>
            <a:r>
              <a:rPr lang="en-US" dirty="0" smtClean="0">
                <a:solidFill>
                  <a:schemeClr val="bg1"/>
                </a:solidFill>
              </a:rPr>
              <a:t>Tirchy-20</a:t>
            </a:r>
            <a:endParaRPr lang="en-IN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59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Communication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Its an approach to communication which provides communities with the information.</a:t>
            </a:r>
          </a:p>
          <a:p>
            <a:endParaRPr lang="en-US" dirty="0" smtClean="0"/>
          </a:p>
          <a:p>
            <a:r>
              <a:rPr lang="en-US" dirty="0" smtClean="0"/>
              <a:t>The people can use this bettering in their lives.</a:t>
            </a:r>
          </a:p>
          <a:p>
            <a:endParaRPr lang="en-US" dirty="0" smtClean="0"/>
          </a:p>
          <a:p>
            <a:r>
              <a:rPr lang="en-US" dirty="0" smtClean="0"/>
              <a:t>It’s aim at making public programs and policies.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“The art and science of human communication apply to the speedy transformation of a country from poverty to dynamic state of economic growth and make possible greater economic and social equality”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					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12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Goals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There are major 5 I’s are important in communication goals:</a:t>
            </a:r>
          </a:p>
          <a:p>
            <a:endParaRPr lang="en-US" dirty="0" smtClean="0"/>
          </a:p>
          <a:p>
            <a:r>
              <a:rPr lang="en-US" dirty="0" smtClean="0"/>
              <a:t>Inform</a:t>
            </a:r>
          </a:p>
          <a:p>
            <a:endParaRPr lang="en-US" dirty="0" smtClean="0"/>
          </a:p>
          <a:p>
            <a:r>
              <a:rPr lang="en-US" dirty="0" smtClean="0"/>
              <a:t>Instruct</a:t>
            </a:r>
          </a:p>
          <a:p>
            <a:endParaRPr lang="en-US" dirty="0" smtClean="0"/>
          </a:p>
          <a:p>
            <a:r>
              <a:rPr lang="en-US" dirty="0" smtClean="0"/>
              <a:t>Inspire</a:t>
            </a:r>
          </a:p>
          <a:p>
            <a:endParaRPr lang="en-US" dirty="0" smtClean="0"/>
          </a:p>
          <a:p>
            <a:r>
              <a:rPr lang="en-US" dirty="0" smtClean="0"/>
              <a:t>Insist</a:t>
            </a:r>
          </a:p>
          <a:p>
            <a:endParaRPr lang="en-US" dirty="0" smtClean="0"/>
          </a:p>
          <a:p>
            <a:r>
              <a:rPr lang="en-US" dirty="0" smtClean="0"/>
              <a:t>Involve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0312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Development Communication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Development Communication is envisaged as a response to particular historical, Social and economical factor.</a:t>
            </a:r>
          </a:p>
          <a:p>
            <a:endParaRPr lang="en-US" dirty="0" smtClean="0"/>
          </a:p>
          <a:p>
            <a:r>
              <a:rPr lang="en-US" dirty="0" smtClean="0"/>
              <a:t>That access freedom of access to information and citizen participation.</a:t>
            </a:r>
          </a:p>
          <a:p>
            <a:endParaRPr lang="en-US" dirty="0" smtClean="0"/>
          </a:p>
          <a:p>
            <a:r>
              <a:rPr lang="en-US" dirty="0" smtClean="0"/>
              <a:t>Include socio-economic problems.</a:t>
            </a:r>
          </a:p>
          <a:p>
            <a:endParaRPr lang="en-US" dirty="0" smtClean="0"/>
          </a:p>
          <a:p>
            <a:r>
              <a:rPr lang="en-US" dirty="0" smtClean="0"/>
              <a:t>High level of poverty and unemployment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1932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246810"/>
            <a:ext cx="8825659" cy="3772989"/>
          </a:xfrm>
        </p:spPr>
        <p:txBody>
          <a:bodyPr/>
          <a:lstStyle/>
          <a:p>
            <a:r>
              <a:rPr lang="en-US" dirty="0"/>
              <a:t>Poor access to basic services</a:t>
            </a:r>
          </a:p>
          <a:p>
            <a:endParaRPr lang="en-US" dirty="0"/>
          </a:p>
          <a:p>
            <a:r>
              <a:rPr lang="en-US" dirty="0"/>
              <a:t>Lack of access education and skill</a:t>
            </a:r>
          </a:p>
          <a:p>
            <a:endParaRPr lang="en-US" dirty="0"/>
          </a:p>
          <a:p>
            <a:r>
              <a:rPr lang="en-US" dirty="0"/>
              <a:t>Lack of access to </a:t>
            </a:r>
            <a:r>
              <a:rPr lang="en-US" dirty="0" smtClean="0"/>
              <a:t>technology</a:t>
            </a:r>
          </a:p>
          <a:p>
            <a:endParaRPr lang="en-IN" dirty="0"/>
          </a:p>
          <a:p>
            <a:r>
              <a:rPr lang="en-US" dirty="0" smtClean="0"/>
              <a:t>Poor health service</a:t>
            </a:r>
          </a:p>
          <a:p>
            <a:endParaRPr lang="en-US" dirty="0" smtClean="0"/>
          </a:p>
          <a:p>
            <a:r>
              <a:rPr lang="en-US" dirty="0" smtClean="0"/>
              <a:t>Remote area issues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6641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</a:t>
            </a:r>
            <a:r>
              <a:rPr lang="en-US" dirty="0"/>
              <a:t>o</a:t>
            </a:r>
            <a:r>
              <a:rPr lang="en-US" dirty="0" smtClean="0"/>
              <a:t>f </a:t>
            </a:r>
            <a:r>
              <a:rPr lang="en-US" dirty="0" smtClean="0"/>
              <a:t>the issues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adaptation of technological and social innovations through diffusion of new idea.</a:t>
            </a:r>
          </a:p>
          <a:p>
            <a:endParaRPr lang="en-US" dirty="0" smtClean="0"/>
          </a:p>
          <a:p>
            <a:r>
              <a:rPr lang="en-US" dirty="0" smtClean="0"/>
              <a:t>A well defined mass media and interpersonal communication necessary for this process.</a:t>
            </a:r>
          </a:p>
          <a:p>
            <a:endParaRPr lang="en-US" dirty="0" smtClean="0"/>
          </a:p>
          <a:p>
            <a:r>
              <a:rPr lang="en-US" dirty="0" smtClean="0"/>
              <a:t>Motivation for the supportive people.</a:t>
            </a:r>
          </a:p>
          <a:p>
            <a:endParaRPr lang="en-US" dirty="0" smtClean="0"/>
          </a:p>
          <a:p>
            <a:r>
              <a:rPr lang="en-US" dirty="0" smtClean="0"/>
              <a:t>Development communication specialist need to have a specific and depth knowledge in that particular field.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6846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514" y="934478"/>
            <a:ext cx="8761413" cy="1077201"/>
          </a:xfrm>
        </p:spPr>
        <p:txBody>
          <a:bodyPr/>
          <a:lstStyle/>
          <a:p>
            <a:r>
              <a:rPr lang="en-US" dirty="0" smtClean="0"/>
              <a:t>Philosophy of Development Communication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main ideas which define the philosophy of development communication and make it different from general </a:t>
            </a:r>
            <a:r>
              <a:rPr lang="en-US" dirty="0" smtClean="0"/>
              <a:t>communication.</a:t>
            </a:r>
          </a:p>
          <a:p>
            <a:endParaRPr lang="en-US" dirty="0" smtClean="0"/>
          </a:p>
          <a:p>
            <a:r>
              <a:rPr lang="en-US" dirty="0"/>
              <a:t>1.  Development communication is </a:t>
            </a:r>
            <a:r>
              <a:rPr lang="en-US" b="1" dirty="0"/>
              <a:t>purposive  </a:t>
            </a:r>
            <a:r>
              <a:rPr lang="en-US" b="1" dirty="0" smtClean="0"/>
              <a:t>communication</a:t>
            </a:r>
            <a:r>
              <a:rPr lang="en-US" dirty="0" smtClean="0"/>
              <a:t>,</a:t>
            </a:r>
          </a:p>
          <a:p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value-laden; and it is pragmatic.  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the development context, a tacit positive value is attached to what one communicates about, which shall motivate the people for social change.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421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259874"/>
            <a:ext cx="8825659" cy="3759926"/>
          </a:xfrm>
        </p:spPr>
        <p:txBody>
          <a:bodyPr/>
          <a:lstStyle/>
          <a:p>
            <a:r>
              <a:rPr lang="en-US" dirty="0"/>
              <a:t>2. Development  communication is </a:t>
            </a:r>
            <a:r>
              <a:rPr lang="en-US" b="1" dirty="0"/>
              <a:t>goal-oriented.</a:t>
            </a:r>
            <a:r>
              <a:rPr lang="en-US" dirty="0"/>
              <a:t> 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ultimate goal of development communication is a higher quality of life for the people of a society by social and political change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3. T</a:t>
            </a:r>
            <a:r>
              <a:rPr lang="en-US" b="1" dirty="0"/>
              <a:t>he goal of development communication</a:t>
            </a:r>
            <a:r>
              <a:rPr lang="en-US" dirty="0"/>
              <a:t> is not purely in economic terms, but also </a:t>
            </a:r>
            <a:r>
              <a:rPr lang="en-US" b="1" dirty="0"/>
              <a:t>in terms of social, political, cultural, and moral </a:t>
            </a:r>
            <a:r>
              <a:rPr lang="en-US" b="1" dirty="0" smtClean="0"/>
              <a:t>values.</a:t>
            </a:r>
          </a:p>
          <a:p>
            <a:endParaRPr lang="en-US" b="1" dirty="0" smtClean="0"/>
          </a:p>
          <a:p>
            <a:r>
              <a:rPr lang="en-US" dirty="0"/>
              <a:t>T</a:t>
            </a:r>
            <a:r>
              <a:rPr lang="en-US" dirty="0" smtClean="0"/>
              <a:t>hat </a:t>
            </a:r>
            <a:r>
              <a:rPr lang="en-US" dirty="0"/>
              <a:t>make a </a:t>
            </a:r>
            <a:r>
              <a:rPr lang="en-US" dirty="0" smtClean="0"/>
              <a:t>person's </a:t>
            </a:r>
            <a:r>
              <a:rPr lang="en-US" dirty="0"/>
              <a:t>life whole, and that enable a person to attain his or her full potential.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3389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37</TotalTime>
  <Words>188</Words>
  <Application>Microsoft Office PowerPoint</Application>
  <PresentationFormat>Widescreen</PresentationFormat>
  <Paragraphs>69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 Boardroom</vt:lpstr>
      <vt:lpstr>Communication for Development</vt:lpstr>
      <vt:lpstr>Development Communication</vt:lpstr>
      <vt:lpstr>Communication Goals</vt:lpstr>
      <vt:lpstr>Role of Development Communication</vt:lpstr>
      <vt:lpstr>PowerPoint Presentation</vt:lpstr>
      <vt:lpstr>Solution of the issues</vt:lpstr>
      <vt:lpstr>Philosophy of Development Communication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 for Development</dc:title>
  <dc:creator>Admin</dc:creator>
  <cp:lastModifiedBy>Admin</cp:lastModifiedBy>
  <cp:revision>11</cp:revision>
  <dcterms:created xsi:type="dcterms:W3CDTF">2021-01-22T04:13:23Z</dcterms:created>
  <dcterms:modified xsi:type="dcterms:W3CDTF">2022-05-04T08:02:59Z</dcterms:modified>
</cp:coreProperties>
</file>